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57" r:id="rId3"/>
    <p:sldId id="261" r:id="rId4"/>
    <p:sldId id="258" r:id="rId5"/>
    <p:sldId id="263" r:id="rId6"/>
    <p:sldId id="265" r:id="rId7"/>
    <p:sldId id="259" r:id="rId8"/>
    <p:sldId id="262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CC55"/>
    <a:srgbClr val="E8D563"/>
    <a:srgbClr val="5B8DC2"/>
    <a:srgbClr val="7BAFD5"/>
    <a:srgbClr val="C3DEC2"/>
    <a:srgbClr val="F7F7F7"/>
    <a:srgbClr val="F1F1F1"/>
    <a:srgbClr val="5776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10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2239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0822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4474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3788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379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6326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493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9236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09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2244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B3291-2B2C-41F5-A001-01B6195661C8}" type="datetimeFigureOut">
              <a:rPr lang="ru-RU" smtClean="0"/>
              <a:t>24.02.2025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24FD74-E569-483D-A6B9-51023B798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2628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0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19.png"/><Relationship Id="rId5" Type="http://schemas.openxmlformats.org/officeDocument/2006/relationships/image" Target="../media/image14.png"/><Relationship Id="rId10" Type="http://schemas.openxmlformats.org/officeDocument/2006/relationships/image" Target="../media/image18.png"/><Relationship Id="rId4" Type="http://schemas.openxmlformats.org/officeDocument/2006/relationships/image" Target="../media/image13.png"/><Relationship Id="rId9" Type="http://schemas.microsoft.com/office/2007/relationships/hdphoto" Target="../media/hdphoto1.wdp"/><Relationship Id="rId1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2.png"/><Relationship Id="rId7" Type="http://schemas.openxmlformats.org/officeDocument/2006/relationships/image" Target="../media/image1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24.png"/><Relationship Id="rId10" Type="http://schemas.openxmlformats.org/officeDocument/2006/relationships/image" Target="../media/image3.png"/><Relationship Id="rId4" Type="http://schemas.openxmlformats.org/officeDocument/2006/relationships/image" Target="../media/image23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AC02A-A6A0-31F7-DBF2-B997D7FC4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CC1CFC-DFC7-CE75-C4E0-40B069387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AA67ED4-DFE9-25D4-C0CF-F3195E699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06C0B5-6F88-EBFB-A675-154264E7D4C8}"/>
              </a:ext>
            </a:extLst>
          </p:cNvPr>
          <p:cNvSpPr txBox="1"/>
          <p:nvPr/>
        </p:nvSpPr>
        <p:spPr>
          <a:xfrm>
            <a:off x="5623530" y="6032453"/>
            <a:ext cx="944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rgbClr val="E8D5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СПбГУ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72DAF2-8263-DE40-2202-B24A6C39D308}"/>
              </a:ext>
            </a:extLst>
          </p:cNvPr>
          <p:cNvSpPr txBox="1"/>
          <p:nvPr/>
        </p:nvSpPr>
        <p:spPr>
          <a:xfrm>
            <a:off x="1989031" y="3662679"/>
            <a:ext cx="37428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800" dirty="0" err="1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Фархадшина</a:t>
            </a:r>
            <a:r>
              <a:rPr lang="ru-RU" sz="28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 </a:t>
            </a:r>
            <a:r>
              <a:rPr lang="ru-RU" sz="2800" dirty="0">
                <a:solidFill>
                  <a:srgbClr val="7BAFD5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Азалия</a:t>
            </a:r>
          </a:p>
          <a:p>
            <a:pPr algn="r"/>
            <a:r>
              <a:rPr lang="ru-RU" sz="28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Маркова </a:t>
            </a:r>
            <a:r>
              <a:rPr lang="ru-RU" sz="2800" dirty="0">
                <a:solidFill>
                  <a:srgbClr val="7BAFD5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Анна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541CDE-0F89-76FE-39B6-62C387739D17}"/>
              </a:ext>
            </a:extLst>
          </p:cNvPr>
          <p:cNvSpPr txBox="1"/>
          <p:nvPr/>
        </p:nvSpPr>
        <p:spPr>
          <a:xfrm>
            <a:off x="6460098" y="3662679"/>
            <a:ext cx="38264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Груздева </a:t>
            </a:r>
            <a:r>
              <a:rPr lang="ru-RU" sz="2800" dirty="0">
                <a:solidFill>
                  <a:srgbClr val="7BAFD5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Дарья</a:t>
            </a:r>
          </a:p>
          <a:p>
            <a:r>
              <a:rPr lang="ru-RU" sz="2800" dirty="0" err="1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Легаева</a:t>
            </a:r>
            <a:r>
              <a:rPr lang="ru-RU" sz="28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 </a:t>
            </a:r>
            <a:r>
              <a:rPr lang="ru-RU" sz="2800" dirty="0">
                <a:solidFill>
                  <a:srgbClr val="7BAFD5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Кристина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FFFF571-0EE4-2C59-6E40-32CE4CC914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0" t="3778" r="81250" b="84778"/>
          <a:stretch/>
        </p:blipFill>
        <p:spPr>
          <a:xfrm rot="2301532">
            <a:off x="8185225" y="1699258"/>
            <a:ext cx="579120" cy="78486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75E0495-C6A7-05FA-86D0-B61C86F947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75" t="3778" r="74125" b="84222"/>
          <a:stretch/>
        </p:blipFill>
        <p:spPr>
          <a:xfrm rot="1767173">
            <a:off x="3516360" y="1133704"/>
            <a:ext cx="609600" cy="82296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A1FBC0-C97F-FB19-61ED-B34BD58BBE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0" t="32444" r="72750" b="53111"/>
          <a:stretch/>
        </p:blipFill>
        <p:spPr>
          <a:xfrm rot="20257142">
            <a:off x="3041369" y="1592989"/>
            <a:ext cx="579120" cy="9906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676AA29-C92F-6CE8-47EC-A7D4D9668C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50" t="26639" r="58125" b="62139"/>
          <a:stretch/>
        </p:blipFill>
        <p:spPr>
          <a:xfrm rot="18906965">
            <a:off x="8607044" y="1055008"/>
            <a:ext cx="381000" cy="76962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854A9D0-61CB-F7E4-220A-E13B838562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" t="3555" r="88750" b="82889"/>
          <a:stretch/>
        </p:blipFill>
        <p:spPr>
          <a:xfrm>
            <a:off x="-5600" y="4365326"/>
            <a:ext cx="1097280" cy="92964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5971AE5-702A-AA42-14E7-66CD73BC8A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0" t="22000" r="80375" b="63556"/>
          <a:stretch/>
        </p:blipFill>
        <p:spPr>
          <a:xfrm>
            <a:off x="8797544" y="5937263"/>
            <a:ext cx="807720" cy="990600"/>
          </a:xfrm>
          <a:prstGeom prst="rect">
            <a:avLst/>
          </a:prstGeom>
        </p:spPr>
      </p:pic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7EBC1FF4-6466-F9D4-5BB7-F43853FFC8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0" t="60973" r="57500" b="27805"/>
          <a:stretch/>
        </p:blipFill>
        <p:spPr>
          <a:xfrm>
            <a:off x="11369040" y="2586988"/>
            <a:ext cx="822960" cy="769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763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71B21A4-B2A1-12D0-B901-0496FF980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6C0240D-8F0B-73E8-2BE1-A074445075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93AEB9F8-FA05-6CE9-A44A-8A6BB4940939}"/>
              </a:ext>
            </a:extLst>
          </p:cNvPr>
          <p:cNvGrpSpPr/>
          <p:nvPr/>
        </p:nvGrpSpPr>
        <p:grpSpPr>
          <a:xfrm>
            <a:off x="-1584960" y="454299"/>
            <a:ext cx="1190400" cy="365760"/>
            <a:chOff x="426720" y="1439819"/>
            <a:chExt cx="1190400" cy="365760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71EF261F-B9C1-60BC-B07E-31870FC22797}"/>
                </a:ext>
              </a:extLst>
            </p:cNvPr>
            <p:cNvSpPr/>
            <p:nvPr/>
          </p:nvSpPr>
          <p:spPr>
            <a:xfrm>
              <a:off x="426720" y="1445579"/>
              <a:ext cx="360000" cy="360000"/>
            </a:xfrm>
            <a:prstGeom prst="rect">
              <a:avLst/>
            </a:prstGeom>
            <a:solidFill>
              <a:srgbClr val="E8D5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375AE31A-AFEE-4A70-61EA-80E2E0EC2025}"/>
                </a:ext>
              </a:extLst>
            </p:cNvPr>
            <p:cNvSpPr/>
            <p:nvPr/>
          </p:nvSpPr>
          <p:spPr>
            <a:xfrm>
              <a:off x="841920" y="1445579"/>
              <a:ext cx="360000" cy="360000"/>
            </a:xfrm>
            <a:prstGeom prst="rect">
              <a:avLst/>
            </a:prstGeom>
            <a:solidFill>
              <a:srgbClr val="C3DEC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DD833559-8B4E-3CFA-3DD6-D3DEEA0C5BC4}"/>
                </a:ext>
              </a:extLst>
            </p:cNvPr>
            <p:cNvSpPr/>
            <p:nvPr/>
          </p:nvSpPr>
          <p:spPr>
            <a:xfrm>
              <a:off x="1257120" y="1439819"/>
              <a:ext cx="360000" cy="360000"/>
            </a:xfrm>
            <a:prstGeom prst="rect">
              <a:avLst/>
            </a:prstGeom>
            <a:solidFill>
              <a:srgbClr val="7BAFD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5B8DB99-249D-B7CD-AAB9-2A3FEE817E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0" t="18889" r="74375" b="71555"/>
          <a:stretch/>
        </p:blipFill>
        <p:spPr>
          <a:xfrm rot="19455323">
            <a:off x="2832100" y="5229673"/>
            <a:ext cx="472440" cy="65532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95CC502-F71C-F272-127F-60E0B653F7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75" t="81611" r="69375" b="4167"/>
          <a:stretch/>
        </p:blipFill>
        <p:spPr>
          <a:xfrm rot="1652339">
            <a:off x="9816081" y="1174115"/>
            <a:ext cx="883920" cy="97536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7CD344A-CBFA-EB56-B78D-F2B9A1838C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25" t="78319" r="60625" b="4486"/>
          <a:stretch/>
        </p:blipFill>
        <p:spPr>
          <a:xfrm>
            <a:off x="10875406" y="5243373"/>
            <a:ext cx="640080" cy="117919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BD79CBF-BCF8-5FC4-4D8B-3C47DB986F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25" t="43875" r="54125" b="39181"/>
          <a:stretch/>
        </p:blipFill>
        <p:spPr>
          <a:xfrm>
            <a:off x="619760" y="3122295"/>
            <a:ext cx="82296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414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3C491DD-5267-5EF6-3B96-F88A44888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63"/>
          <a:stretch/>
        </p:blipFill>
        <p:spPr>
          <a:xfrm>
            <a:off x="4038600" y="1638300"/>
            <a:ext cx="4114800" cy="35814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AD891EA-1FA1-017F-4483-CFDB4F96F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76" t="20001" r="16875" b="18666"/>
          <a:stretch/>
        </p:blipFill>
        <p:spPr>
          <a:xfrm>
            <a:off x="5176520" y="3155335"/>
            <a:ext cx="8016240" cy="420624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3D336F5-0007-A472-06AC-76BCEC268B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50" t="26889" r="36000" b="26222"/>
          <a:stretch/>
        </p:blipFill>
        <p:spPr>
          <a:xfrm>
            <a:off x="9464040" y="4206240"/>
            <a:ext cx="3383280" cy="321564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C83AF77-B26A-BD49-4F80-1272D38374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6" t="30222" r="22124" b="28889"/>
          <a:stretch/>
        </p:blipFill>
        <p:spPr>
          <a:xfrm>
            <a:off x="-701040" y="-350520"/>
            <a:ext cx="6797040" cy="280416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76013BA4-4037-01FC-1F0A-349C856CAA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25" t="24889" r="19500" b="22889"/>
          <a:stretch/>
        </p:blipFill>
        <p:spPr>
          <a:xfrm>
            <a:off x="-53340" y="-350520"/>
            <a:ext cx="7299960" cy="3581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070FA3-4117-81AC-37D0-4E5EB4963B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5" t="38000" r="79250" b="47778"/>
          <a:stretch/>
        </p:blipFill>
        <p:spPr>
          <a:xfrm rot="801728">
            <a:off x="6997700" y="4909659"/>
            <a:ext cx="868680" cy="975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44A4FA-4016-916D-1C48-27C70A534A34}"/>
              </a:ext>
            </a:extLst>
          </p:cNvPr>
          <p:cNvSpPr txBox="1"/>
          <p:nvPr/>
        </p:nvSpPr>
        <p:spPr>
          <a:xfrm>
            <a:off x="707239" y="2843580"/>
            <a:ext cx="333136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28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веб-приложение</a:t>
            </a:r>
          </a:p>
          <a:p>
            <a:pPr algn="r"/>
            <a:r>
              <a:rPr lang="ru-RU" sz="28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для создания</a:t>
            </a:r>
          </a:p>
          <a:p>
            <a:pPr algn="r"/>
            <a:r>
              <a:rPr lang="ru-RU" sz="28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досок с заметками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305788-3741-FD47-E849-D01AD0A607A4}"/>
              </a:ext>
            </a:extLst>
          </p:cNvPr>
          <p:cNvSpPr txBox="1"/>
          <p:nvPr/>
        </p:nvSpPr>
        <p:spPr>
          <a:xfrm>
            <a:off x="8153400" y="2843580"/>
            <a:ext cx="371287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5B8DC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sz="28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сад,</a:t>
            </a:r>
          </a:p>
          <a:p>
            <a:r>
              <a:rPr lang="ru-RU" sz="28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растущий по мере</a:t>
            </a:r>
          </a:p>
          <a:p>
            <a:r>
              <a:rPr lang="ru-RU" sz="28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выполнения задачек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8E0A18E-E3A3-72A2-850E-DD002C7F60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5" t="42222" r="87750" b="30444"/>
          <a:stretch/>
        </p:blipFill>
        <p:spPr>
          <a:xfrm>
            <a:off x="10363754" y="4321195"/>
            <a:ext cx="1203960" cy="187452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8ABD8489-CB51-2F88-E607-5CB22E8265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0" t="3778" r="81250" b="84778"/>
          <a:stretch/>
        </p:blipFill>
        <p:spPr>
          <a:xfrm>
            <a:off x="1587871" y="704850"/>
            <a:ext cx="579120" cy="78486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EE391A61-EA42-03A8-5F95-F4D17F2C36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75" t="4889" r="67250" b="84569"/>
          <a:stretch/>
        </p:blipFill>
        <p:spPr>
          <a:xfrm rot="19386889">
            <a:off x="3817915" y="1897112"/>
            <a:ext cx="594360" cy="722948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7AA38002-CD3E-4924-D18B-05516D3752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" t="3555" r="88750" b="82889"/>
          <a:stretch/>
        </p:blipFill>
        <p:spPr>
          <a:xfrm rot="725538" flipH="1">
            <a:off x="85361" y="1538399"/>
            <a:ext cx="1082794" cy="92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693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EAD611-124E-690D-A364-5DD17A1C1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40B713D-7D2C-8621-8F1E-B61FF4617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D17FE4F-25CC-04AB-64E1-C1D71449CA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A4BA3D-0AF5-2554-ECF0-628F43D500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5" t="81778" r="79875" b="3999"/>
          <a:stretch/>
        </p:blipFill>
        <p:spPr>
          <a:xfrm>
            <a:off x="8078956" y="4676140"/>
            <a:ext cx="1066800" cy="97536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5744DE-62FA-EF66-453C-5D1D7C5F8A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5" t="67778" r="79875" b="20222"/>
          <a:stretch/>
        </p:blipFill>
        <p:spPr>
          <a:xfrm rot="21302696">
            <a:off x="7440537" y="5200456"/>
            <a:ext cx="883920" cy="8229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78F2AF-5562-3DBD-356C-0CD640FE2F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0" t="17861" r="67000" b="72222"/>
          <a:stretch/>
        </p:blipFill>
        <p:spPr>
          <a:xfrm>
            <a:off x="4874260" y="830873"/>
            <a:ext cx="579120" cy="68008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9FFBCE4-B5F2-1519-9379-5AD71160CF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25" t="22444" r="48750" b="59736"/>
          <a:stretch/>
        </p:blipFill>
        <p:spPr>
          <a:xfrm rot="21206816">
            <a:off x="10706098" y="2161365"/>
            <a:ext cx="868680" cy="122205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8DF15EE-F494-C095-DB4D-05722BB0D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63" t="3722" r="48187" b="82056"/>
          <a:stretch/>
        </p:blipFill>
        <p:spPr>
          <a:xfrm rot="20428078">
            <a:off x="480060" y="2567137"/>
            <a:ext cx="1188720" cy="97536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CA1884E-9866-2102-6BF6-9F43B87648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59" t="44093" r="55958" b="51574"/>
          <a:stretch/>
        </p:blipFill>
        <p:spPr>
          <a:xfrm>
            <a:off x="1249680" y="2324100"/>
            <a:ext cx="314960" cy="29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658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1C80F7-A387-C1C3-9540-8974BE3E5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59BC73-F96B-EE11-0A8E-D593EA338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0" t="28445" r="26000" b="29333"/>
          <a:stretch/>
        </p:blipFill>
        <p:spPr>
          <a:xfrm>
            <a:off x="7040880" y="-594360"/>
            <a:ext cx="5821680" cy="28956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62EA530-C7D4-4E8E-DFD7-E0364BB830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50" t="25555" r="32125" b="24889"/>
          <a:stretch/>
        </p:blipFill>
        <p:spPr>
          <a:xfrm>
            <a:off x="-777240" y="4236720"/>
            <a:ext cx="4343400" cy="339852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42F11F56-EF40-56C2-FC06-F351629E40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21333" r="19375" b="20445"/>
          <a:stretch/>
        </p:blipFill>
        <p:spPr>
          <a:xfrm>
            <a:off x="-213360" y="3078480"/>
            <a:ext cx="7391400" cy="399288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75F7BEE-901F-D891-668B-7B320BF7C2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00" t="23111" r="21000" b="21555"/>
          <a:stretch/>
        </p:blipFill>
        <p:spPr>
          <a:xfrm>
            <a:off x="5791200" y="-365760"/>
            <a:ext cx="7071360" cy="3794760"/>
          </a:xfrm>
          <a:prstGeom prst="rect">
            <a:avLst/>
          </a:prstGeom>
        </p:spPr>
      </p:pic>
      <p:pic>
        <p:nvPicPr>
          <p:cNvPr id="3" name="Picture 2" descr="Получите бесплатный VPN для Miro - VPN для инструментов для работы и  совместной работы - FineVPN">
            <a:extLst>
              <a:ext uri="{FF2B5EF4-FFF2-40B4-BE49-F238E27FC236}">
                <a16:creationId xmlns:a16="http://schemas.microsoft.com/office/drawing/2014/main" id="{32EA1487-27BF-653C-5F32-6A8F33508D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0" t="19164" r="2492" b="18925"/>
          <a:stretch/>
        </p:blipFill>
        <p:spPr bwMode="auto">
          <a:xfrm>
            <a:off x="1691288" y="2138281"/>
            <a:ext cx="2128486" cy="780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7EF2590-0E38-B150-3BCD-39E70CEC1BB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8990" r="8591"/>
          <a:stretch/>
        </p:blipFill>
        <p:spPr>
          <a:xfrm>
            <a:off x="4381282" y="2712283"/>
            <a:ext cx="1181426" cy="14334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BB123F-C030-45E7-B0C0-8A180EE07399}"/>
              </a:ext>
            </a:extLst>
          </p:cNvPr>
          <p:cNvSpPr txBox="1"/>
          <p:nvPr/>
        </p:nvSpPr>
        <p:spPr>
          <a:xfrm>
            <a:off x="5601324" y="2879991"/>
            <a:ext cx="9893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E8D5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+</a:t>
            </a:r>
            <a:endParaRPr lang="ru-RU" sz="6000" dirty="0">
              <a:solidFill>
                <a:srgbClr val="E8D56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D1812EE-3221-D335-A08B-224D890FF28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31921" t="13793" r="31828" b="13722"/>
          <a:stretch/>
        </p:blipFill>
        <p:spPr>
          <a:xfrm>
            <a:off x="8294773" y="3561085"/>
            <a:ext cx="1173707" cy="117348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EFA68FF-0C90-F72A-C426-87D783078BB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8697" t="28501" r="10917" b="29048"/>
          <a:stretch/>
        </p:blipFill>
        <p:spPr>
          <a:xfrm>
            <a:off x="6667908" y="3020413"/>
            <a:ext cx="1547441" cy="81717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168111E-DEA0-CF56-D0F5-3FB7CFF6B1A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5859" b="91797" l="9961" r="89844">
                        <a14:foregroundMark x1="46680" y1="15430" x2="52539" y2="17969"/>
                        <a14:foregroundMark x1="64063" y1="14648" x2="64063" y2="14648"/>
                        <a14:foregroundMark x1="46680" y1="80469" x2="64063" y2="85352"/>
                        <a14:foregroundMark x1="40234" y1="80469" x2="60742" y2="86133"/>
                        <a14:foregroundMark x1="60742" y1="86914" x2="35352" y2="87695"/>
                        <a14:foregroundMark x1="54481" y1="90896" x2="30273" y2="88672"/>
                        <a14:foregroundMark x1="48438" y1="17188" x2="48438" y2="17188"/>
                        <a14:foregroundMark x1="50000" y1="12305" x2="50977" y2="17969"/>
                        <a14:foregroundMark x1="51758" y1="19531" x2="50000" y2="15430"/>
                        <a14:foregroundMark x1="36914" y1="11328" x2="36914" y2="11328"/>
                        <a14:foregroundMark x1="36914" y1="11328" x2="36914" y2="11328"/>
                        <a14:foregroundMark x1="36914" y1="17188" x2="36914" y2="17188"/>
                        <a14:foregroundMark x1="61523" y1="16406" x2="59961" y2="13086"/>
                        <a14:foregroundMark x1="50977" y1="5859" x2="50586" y2="7813"/>
                        <a14:foregroundMark x1="36914" y1="14648" x2="36914" y2="14648"/>
                        <a14:backgroundMark x1="68359" y1="92969" x2="55664" y2="92773"/>
                        <a14:backgroundMark x1="53516" y1="91992" x2="53516" y2="91992"/>
                      </a14:backgroundRemoval>
                    </a14:imgEffect>
                  </a14:imgLayer>
                </a14:imgProps>
              </a:ext>
            </a:extLst>
          </a:blip>
          <a:srcRect l="15097" t="3942" r="15431" b="8101"/>
          <a:stretch/>
        </p:blipFill>
        <p:spPr>
          <a:xfrm>
            <a:off x="9510986" y="1984611"/>
            <a:ext cx="859155" cy="1087756"/>
          </a:xfrm>
          <a:prstGeom prst="rect">
            <a:avLst/>
          </a:prstGeom>
        </p:spPr>
      </p:pic>
      <p:pic>
        <p:nvPicPr>
          <p:cNvPr id="12" name="Picture 4" descr="Arc (web browser) - Wikipedia">
            <a:extLst>
              <a:ext uri="{FF2B5EF4-FFF2-40B4-BE49-F238E27FC236}">
                <a16:creationId xmlns:a16="http://schemas.microsoft.com/office/drawing/2014/main" id="{BF9198A1-A43A-89F6-ADC4-1925015CAA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3" t="2809" r="4479" b="2952"/>
          <a:stretch/>
        </p:blipFill>
        <p:spPr bwMode="auto">
          <a:xfrm>
            <a:off x="2616332" y="3440435"/>
            <a:ext cx="1663700" cy="1414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BAC23E8-508C-9693-8D37-88B04652B5C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" t="19778" r="88375" b="59555"/>
          <a:stretch/>
        </p:blipFill>
        <p:spPr>
          <a:xfrm>
            <a:off x="2537460" y="5440680"/>
            <a:ext cx="1097280" cy="14173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21136F-EB02-BA58-E536-87E321E9620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0" t="18889" r="74375" b="71555"/>
          <a:stretch/>
        </p:blipFill>
        <p:spPr>
          <a:xfrm rot="3731665">
            <a:off x="11585373" y="414812"/>
            <a:ext cx="472440" cy="65532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D22CD81-3EFE-8D48-7DFA-2DF0FD2FDD6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0" t="60973" r="57500" b="27805"/>
          <a:stretch/>
        </p:blipFill>
        <p:spPr>
          <a:xfrm>
            <a:off x="131153" y="3837587"/>
            <a:ext cx="822960" cy="76962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7E50540-FFF7-FAF9-30A8-613B63B0DCC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25" t="43875" r="54125" b="39181"/>
          <a:stretch/>
        </p:blipFill>
        <p:spPr>
          <a:xfrm>
            <a:off x="7441628" y="-166213"/>
            <a:ext cx="82296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32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F830E5-6747-8535-3CFA-5371B012F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BAF9BEFC-B32F-2244-DF88-9C9DAAC0DE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38" b="9010"/>
          <a:stretch>
            <a:fillRect/>
          </a:stretch>
        </p:blipFill>
        <p:spPr>
          <a:xfrm>
            <a:off x="9450415" y="921010"/>
            <a:ext cx="2671247" cy="5333695"/>
          </a:xfrm>
          <a:custGeom>
            <a:avLst/>
            <a:gdLst>
              <a:gd name="connsiteX0" fmla="*/ 2360201 w 2671247"/>
              <a:gd name="connsiteY0" fmla="*/ 1412 h 5333695"/>
              <a:gd name="connsiteX1" fmla="*/ 2651015 w 2671247"/>
              <a:gd name="connsiteY1" fmla="*/ 22210 h 5333695"/>
              <a:gd name="connsiteX2" fmla="*/ 2671247 w 2671247"/>
              <a:gd name="connsiteY2" fmla="*/ 28396 h 5333695"/>
              <a:gd name="connsiteX3" fmla="*/ 2671247 w 2671247"/>
              <a:gd name="connsiteY3" fmla="*/ 5327375 h 5333695"/>
              <a:gd name="connsiteX4" fmla="*/ 2555931 w 2671247"/>
              <a:gd name="connsiteY4" fmla="*/ 5333475 h 5333695"/>
              <a:gd name="connsiteX5" fmla="*/ 1263500 w 2671247"/>
              <a:gd name="connsiteY5" fmla="*/ 5280914 h 5333695"/>
              <a:gd name="connsiteX6" fmla="*/ 124693 w 2671247"/>
              <a:gd name="connsiteY6" fmla="*/ 5244325 h 5333695"/>
              <a:gd name="connsiteX7" fmla="*/ 0 w 2671247"/>
              <a:gd name="connsiteY7" fmla="*/ 5239256 h 5333695"/>
              <a:gd name="connsiteX8" fmla="*/ 0 w 2671247"/>
              <a:gd name="connsiteY8" fmla="*/ 257136 h 5333695"/>
              <a:gd name="connsiteX9" fmla="*/ 158434 w 2671247"/>
              <a:gd name="connsiteY9" fmla="*/ 255376 h 5333695"/>
              <a:gd name="connsiteX10" fmla="*/ 1657039 w 2671247"/>
              <a:gd name="connsiteY10" fmla="*/ 60732 h 5333695"/>
              <a:gd name="connsiteX11" fmla="*/ 2360201 w 2671247"/>
              <a:gd name="connsiteY11" fmla="*/ 1412 h 5333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71247" h="5333695">
                <a:moveTo>
                  <a:pt x="2360201" y="1412"/>
                </a:moveTo>
                <a:cubicBezTo>
                  <a:pt x="2467267" y="-2688"/>
                  <a:pt x="2565893" y="1532"/>
                  <a:pt x="2651015" y="22210"/>
                </a:cubicBezTo>
                <a:lnTo>
                  <a:pt x="2671247" y="28396"/>
                </a:lnTo>
                <a:lnTo>
                  <a:pt x="2671247" y="5327375"/>
                </a:lnTo>
                <a:lnTo>
                  <a:pt x="2555931" y="5333475"/>
                </a:lnTo>
                <a:cubicBezTo>
                  <a:pt x="2226098" y="5337432"/>
                  <a:pt x="1778333" y="5286943"/>
                  <a:pt x="1263500" y="5280914"/>
                </a:cubicBezTo>
                <a:cubicBezTo>
                  <a:pt x="954601" y="5277297"/>
                  <a:pt x="552923" y="5261743"/>
                  <a:pt x="124693" y="5244325"/>
                </a:cubicBezTo>
                <a:lnTo>
                  <a:pt x="0" y="5239256"/>
                </a:lnTo>
                <a:lnTo>
                  <a:pt x="0" y="257136"/>
                </a:lnTo>
                <a:lnTo>
                  <a:pt x="158434" y="255376"/>
                </a:lnTo>
                <a:cubicBezTo>
                  <a:pt x="626952" y="230373"/>
                  <a:pt x="1235046" y="77612"/>
                  <a:pt x="1657039" y="60732"/>
                </a:cubicBezTo>
                <a:cubicBezTo>
                  <a:pt x="1898178" y="51087"/>
                  <a:pt x="2146069" y="9611"/>
                  <a:pt x="2360201" y="1412"/>
                </a:cubicBezTo>
                <a:close/>
              </a:path>
            </a:pathLst>
          </a:cu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A9ABE230-BD3F-1191-802C-E26F90183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08" t="-455" r="15515" b="5456"/>
          <a:stretch/>
        </p:blipFill>
        <p:spPr>
          <a:xfrm>
            <a:off x="3025638" y="1017878"/>
            <a:ext cx="2210765" cy="5238087"/>
          </a:xfrm>
          <a:custGeom>
            <a:avLst/>
            <a:gdLst>
              <a:gd name="connsiteX0" fmla="*/ 2210765 w 2210765"/>
              <a:gd name="connsiteY0" fmla="*/ 0 h 5238087"/>
              <a:gd name="connsiteX1" fmla="*/ 2210765 w 2210765"/>
              <a:gd name="connsiteY1" fmla="*/ 5238087 h 5238087"/>
              <a:gd name="connsiteX2" fmla="*/ 2107403 w 2210765"/>
              <a:gd name="connsiteY2" fmla="*/ 5227689 h 5238087"/>
              <a:gd name="connsiteX3" fmla="*/ 338353 w 2210765"/>
              <a:gd name="connsiteY3" fmla="*/ 4883104 h 5238087"/>
              <a:gd name="connsiteX4" fmla="*/ 63477 w 2210765"/>
              <a:gd name="connsiteY4" fmla="*/ 4897889 h 5238087"/>
              <a:gd name="connsiteX5" fmla="*/ 0 w 2210765"/>
              <a:gd name="connsiteY5" fmla="*/ 4906834 h 5238087"/>
              <a:gd name="connsiteX6" fmla="*/ 0 w 2210765"/>
              <a:gd name="connsiteY6" fmla="*/ 115343 h 5238087"/>
              <a:gd name="connsiteX7" fmla="*/ 160358 w 2210765"/>
              <a:gd name="connsiteY7" fmla="*/ 128453 h 5238087"/>
              <a:gd name="connsiteX8" fmla="*/ 454099 w 2210765"/>
              <a:gd name="connsiteY8" fmla="*/ 137484 h 5238087"/>
              <a:gd name="connsiteX9" fmla="*/ 1725868 w 2210765"/>
              <a:gd name="connsiteY9" fmla="*/ 51398 h 523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10765" h="5238087">
                <a:moveTo>
                  <a:pt x="2210765" y="0"/>
                </a:moveTo>
                <a:lnTo>
                  <a:pt x="2210765" y="5238087"/>
                </a:lnTo>
                <a:lnTo>
                  <a:pt x="2107403" y="5227689"/>
                </a:lnTo>
                <a:cubicBezTo>
                  <a:pt x="1515504" y="5140520"/>
                  <a:pt x="964592" y="4884792"/>
                  <a:pt x="338353" y="4883104"/>
                </a:cubicBezTo>
                <a:cubicBezTo>
                  <a:pt x="248891" y="4882863"/>
                  <a:pt x="157047" y="4888259"/>
                  <a:pt x="63477" y="4897889"/>
                </a:cubicBezTo>
                <a:lnTo>
                  <a:pt x="0" y="4906834"/>
                </a:lnTo>
                <a:lnTo>
                  <a:pt x="0" y="115343"/>
                </a:lnTo>
                <a:lnTo>
                  <a:pt x="160358" y="128453"/>
                </a:lnTo>
                <a:cubicBezTo>
                  <a:pt x="257933" y="134199"/>
                  <a:pt x="355956" y="137484"/>
                  <a:pt x="454099" y="137484"/>
                </a:cubicBezTo>
                <a:cubicBezTo>
                  <a:pt x="846674" y="137484"/>
                  <a:pt x="1286030" y="97455"/>
                  <a:pt x="1725868" y="51398"/>
                </a:cubicBezTo>
                <a:close/>
              </a:path>
            </a:pathLst>
          </a:cu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EA4FC5FB-94B3-0A4D-45C6-83BBEAB9A8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9" b="3249"/>
          <a:stretch/>
        </p:blipFill>
        <p:spPr>
          <a:xfrm>
            <a:off x="174765" y="930812"/>
            <a:ext cx="2466565" cy="5457587"/>
          </a:xfrm>
          <a:custGeom>
            <a:avLst/>
            <a:gdLst>
              <a:gd name="connsiteX0" fmla="*/ 0 w 2466565"/>
              <a:gd name="connsiteY0" fmla="*/ 0 h 5457587"/>
              <a:gd name="connsiteX1" fmla="*/ 967520 w 2466565"/>
              <a:gd name="connsiteY1" fmla="*/ 0 h 5457587"/>
              <a:gd name="connsiteX2" fmla="*/ 1028844 w 2466565"/>
              <a:gd name="connsiteY2" fmla="*/ 9902 h 5457587"/>
              <a:gd name="connsiteX3" fmla="*/ 1140507 w 2466565"/>
              <a:gd name="connsiteY3" fmla="*/ 16206 h 5457587"/>
              <a:gd name="connsiteX4" fmla="*/ 2433785 w 2466565"/>
              <a:gd name="connsiteY4" fmla="*/ 158120 h 5457587"/>
              <a:gd name="connsiteX5" fmla="*/ 2466565 w 2466565"/>
              <a:gd name="connsiteY5" fmla="*/ 161966 h 5457587"/>
              <a:gd name="connsiteX6" fmla="*/ 2466565 w 2466565"/>
              <a:gd name="connsiteY6" fmla="*/ 5057028 h 5457587"/>
              <a:gd name="connsiteX7" fmla="*/ 2337470 w 2466565"/>
              <a:gd name="connsiteY7" fmla="*/ 5082345 h 5457587"/>
              <a:gd name="connsiteX8" fmla="*/ 920588 w 2466565"/>
              <a:gd name="connsiteY8" fmla="*/ 5328985 h 5457587"/>
              <a:gd name="connsiteX9" fmla="*/ 91755 w 2466565"/>
              <a:gd name="connsiteY9" fmla="*/ 5444789 h 5457587"/>
              <a:gd name="connsiteX10" fmla="*/ 0 w 2466565"/>
              <a:gd name="connsiteY10" fmla="*/ 5457587 h 5457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66565" h="5457587">
                <a:moveTo>
                  <a:pt x="0" y="0"/>
                </a:moveTo>
                <a:lnTo>
                  <a:pt x="967520" y="0"/>
                </a:lnTo>
                <a:lnTo>
                  <a:pt x="1028844" y="9902"/>
                </a:lnTo>
                <a:cubicBezTo>
                  <a:pt x="1065664" y="14058"/>
                  <a:pt x="1102890" y="16327"/>
                  <a:pt x="1140507" y="16206"/>
                </a:cubicBezTo>
                <a:cubicBezTo>
                  <a:pt x="1516684" y="15000"/>
                  <a:pt x="1961435" y="96686"/>
                  <a:pt x="2433785" y="158120"/>
                </a:cubicBezTo>
                <a:lnTo>
                  <a:pt x="2466565" y="161966"/>
                </a:lnTo>
                <a:lnTo>
                  <a:pt x="2466565" y="5057028"/>
                </a:lnTo>
                <a:lnTo>
                  <a:pt x="2337470" y="5082345"/>
                </a:lnTo>
                <a:cubicBezTo>
                  <a:pt x="1848221" y="5187165"/>
                  <a:pt x="1348610" y="5327780"/>
                  <a:pt x="920588" y="5328985"/>
                </a:cubicBezTo>
                <a:cubicBezTo>
                  <a:pt x="663775" y="5329709"/>
                  <a:pt x="369796" y="5400965"/>
                  <a:pt x="91755" y="5444789"/>
                </a:cubicBezTo>
                <a:lnTo>
                  <a:pt x="0" y="5457587"/>
                </a:lnTo>
                <a:close/>
              </a:path>
            </a:pathLst>
          </a:custGeom>
          <a:noFill/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8E715413-C0FA-8F1C-6DF0-9EFB27D17C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25" t="3688" r="6083" b="17282"/>
          <a:stretch/>
        </p:blipFill>
        <p:spPr>
          <a:xfrm>
            <a:off x="5620710" y="854976"/>
            <a:ext cx="3445397" cy="5419878"/>
          </a:xfrm>
          <a:custGeom>
            <a:avLst/>
            <a:gdLst>
              <a:gd name="connsiteX0" fmla="*/ 2123756 w 3445397"/>
              <a:gd name="connsiteY0" fmla="*/ 620 h 5419878"/>
              <a:gd name="connsiteX1" fmla="*/ 2593073 w 3445397"/>
              <a:gd name="connsiteY1" fmla="*/ 11019 h 5419878"/>
              <a:gd name="connsiteX2" fmla="*/ 3353057 w 3445397"/>
              <a:gd name="connsiteY2" fmla="*/ 226349 h 5419878"/>
              <a:gd name="connsiteX3" fmla="*/ 3445397 w 3445397"/>
              <a:gd name="connsiteY3" fmla="*/ 258346 h 5419878"/>
              <a:gd name="connsiteX4" fmla="*/ 3445397 w 3445397"/>
              <a:gd name="connsiteY4" fmla="*/ 5289858 h 5419878"/>
              <a:gd name="connsiteX5" fmla="*/ 3082160 w 3445397"/>
              <a:gd name="connsiteY5" fmla="*/ 5276019 h 5419878"/>
              <a:gd name="connsiteX6" fmla="*/ 1898592 w 3445397"/>
              <a:gd name="connsiteY6" fmla="*/ 5254350 h 5419878"/>
              <a:gd name="connsiteX7" fmla="*/ 22804 w 3445397"/>
              <a:gd name="connsiteY7" fmla="*/ 5419878 h 5419878"/>
              <a:gd name="connsiteX8" fmla="*/ 0 w 3445397"/>
              <a:gd name="connsiteY8" fmla="*/ 5419565 h 5419878"/>
              <a:gd name="connsiteX9" fmla="*/ 0 w 3445397"/>
              <a:gd name="connsiteY9" fmla="*/ 124512 h 5419878"/>
              <a:gd name="connsiteX10" fmla="*/ 101713 w 3445397"/>
              <a:gd name="connsiteY10" fmla="*/ 114841 h 5419878"/>
              <a:gd name="connsiteX11" fmla="*/ 405458 w 3445397"/>
              <a:gd name="connsiteY11" fmla="*/ 92042 h 5419878"/>
              <a:gd name="connsiteX12" fmla="*/ 2123756 w 3445397"/>
              <a:gd name="connsiteY12" fmla="*/ 620 h 5419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45397" h="5419878">
                <a:moveTo>
                  <a:pt x="2123756" y="620"/>
                </a:moveTo>
                <a:cubicBezTo>
                  <a:pt x="2293699" y="-1399"/>
                  <a:pt x="2451766" y="1374"/>
                  <a:pt x="2593073" y="11019"/>
                </a:cubicBezTo>
                <a:cubicBezTo>
                  <a:pt x="2946342" y="35133"/>
                  <a:pt x="3139856" y="143645"/>
                  <a:pt x="3353057" y="226349"/>
                </a:cubicBezTo>
                <a:lnTo>
                  <a:pt x="3445397" y="258346"/>
                </a:lnTo>
                <a:lnTo>
                  <a:pt x="3445397" y="5289858"/>
                </a:lnTo>
                <a:lnTo>
                  <a:pt x="3082160" y="5276019"/>
                </a:lnTo>
                <a:cubicBezTo>
                  <a:pt x="2647962" y="5260590"/>
                  <a:pt x="2231364" y="5250010"/>
                  <a:pt x="1898592" y="5254350"/>
                </a:cubicBezTo>
                <a:cubicBezTo>
                  <a:pt x="1122124" y="5264478"/>
                  <a:pt x="604127" y="5407534"/>
                  <a:pt x="22804" y="5419878"/>
                </a:cubicBezTo>
                <a:lnTo>
                  <a:pt x="0" y="5419565"/>
                </a:lnTo>
                <a:lnTo>
                  <a:pt x="0" y="124512"/>
                </a:lnTo>
                <a:lnTo>
                  <a:pt x="101713" y="114841"/>
                </a:lnTo>
                <a:cubicBezTo>
                  <a:pt x="205343" y="105847"/>
                  <a:pt x="306832" y="98071"/>
                  <a:pt x="405458" y="92042"/>
                </a:cubicBezTo>
                <a:cubicBezTo>
                  <a:pt x="997214" y="55871"/>
                  <a:pt x="1613928" y="6679"/>
                  <a:pt x="2123756" y="620"/>
                </a:cubicBezTo>
                <a:close/>
              </a:path>
            </a:pathLst>
          </a:cu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7686BC9-DC9E-8E99-C63D-2F8AA91D26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0" t="28445" r="26000" b="29333"/>
          <a:stretch/>
        </p:blipFill>
        <p:spPr>
          <a:xfrm>
            <a:off x="7040880" y="-594360"/>
            <a:ext cx="5821680" cy="28956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C7FA639-F29D-451D-B687-348A19A18D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50" t="25555" r="32125" b="24889"/>
          <a:stretch/>
        </p:blipFill>
        <p:spPr>
          <a:xfrm>
            <a:off x="-777240" y="4236720"/>
            <a:ext cx="4343400" cy="339852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56BD9607-7740-18DB-CB39-EC8FFE14BA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21333" r="19375" b="20445"/>
          <a:stretch/>
        </p:blipFill>
        <p:spPr>
          <a:xfrm>
            <a:off x="-213360" y="3078480"/>
            <a:ext cx="7391400" cy="399288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8E6E39A-299E-41B6-0938-A9BC7D112D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00" t="23111" r="21000" b="21555"/>
          <a:stretch/>
        </p:blipFill>
        <p:spPr>
          <a:xfrm>
            <a:off x="5791200" y="-365760"/>
            <a:ext cx="7071360" cy="3794760"/>
          </a:xfrm>
          <a:prstGeom prst="rect">
            <a:avLst/>
          </a:prstGeom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54281D9A-8835-3A4E-C834-30A59330F1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" t="19778" r="88375" b="59555"/>
          <a:stretch/>
        </p:blipFill>
        <p:spPr>
          <a:xfrm rot="20952240">
            <a:off x="10901352" y="-171039"/>
            <a:ext cx="1097280" cy="1417320"/>
          </a:xfrm>
          <a:prstGeom prst="rect">
            <a:avLst/>
          </a:prstGeom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A0B4BC1F-C822-4347-92A1-FE0F75EEF7F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25" t="47778" r="70500" b="32222"/>
          <a:stretch/>
        </p:blipFill>
        <p:spPr>
          <a:xfrm>
            <a:off x="5791200" y="-8859"/>
            <a:ext cx="1082040" cy="1371600"/>
          </a:xfrm>
          <a:prstGeom prst="rect">
            <a:avLst/>
          </a:prstGeom>
        </p:spPr>
      </p:pic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D85A7F0B-AF6F-0510-7FFC-EBA2FAB7295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5" t="6222" r="59625" b="76583"/>
          <a:stretch/>
        </p:blipFill>
        <p:spPr>
          <a:xfrm>
            <a:off x="-19422" y="4089487"/>
            <a:ext cx="640080" cy="1179195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80E9F9AA-7903-BC88-8A65-AC1DFF42801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50" t="67180" r="46000" b="3222"/>
          <a:stretch/>
        </p:blipFill>
        <p:spPr>
          <a:xfrm>
            <a:off x="1714357" y="4921092"/>
            <a:ext cx="1188720" cy="202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63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48B163-C10B-738E-9552-7970B7E54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3E4A2DA-3158-7188-5B75-553BB89D4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899164D-D8BC-AD0D-4DA6-2833BE9F15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D1DC3C0-BEE2-5CB2-37A8-1F0985F4FD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0" t="71779" r="90250" b="6222"/>
          <a:stretch/>
        </p:blipFill>
        <p:spPr>
          <a:xfrm rot="869397">
            <a:off x="9279615" y="5437814"/>
            <a:ext cx="731520" cy="150876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2F1A3CA-AE4D-5978-D79E-C1FE287151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5" t="38000" r="79250" b="47778"/>
          <a:stretch/>
        </p:blipFill>
        <p:spPr>
          <a:xfrm>
            <a:off x="6207889" y="0"/>
            <a:ext cx="868680" cy="9753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0DE336-F36E-4A0A-DF18-989969CB61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0" t="18889" r="74375" b="71555"/>
          <a:stretch/>
        </p:blipFill>
        <p:spPr>
          <a:xfrm>
            <a:off x="11184713" y="2976165"/>
            <a:ext cx="472440" cy="6553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C9174B-F187-395D-AAF8-E36EB657F4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0" t="17861" r="67000" b="72222"/>
          <a:stretch/>
        </p:blipFill>
        <p:spPr>
          <a:xfrm rot="17703811">
            <a:off x="1941557" y="1016897"/>
            <a:ext cx="579120" cy="68008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0F60B65-648B-22CD-53B0-836DBBED47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75" t="4889" r="67250" b="84569"/>
          <a:stretch/>
        </p:blipFill>
        <p:spPr>
          <a:xfrm rot="20053412">
            <a:off x="485944" y="2333263"/>
            <a:ext cx="594360" cy="72294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C87832A-4965-5198-A76F-38A13C5939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50" t="26639" r="58125" b="62139"/>
          <a:stretch/>
        </p:blipFill>
        <p:spPr>
          <a:xfrm rot="20844088">
            <a:off x="4753722" y="5402580"/>
            <a:ext cx="381000" cy="76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950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815A125-C01C-ACA9-0A6C-3CC9B0EC6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0" t="2444" r="18000" b="10444"/>
          <a:stretch/>
        </p:blipFill>
        <p:spPr>
          <a:xfrm>
            <a:off x="3329940" y="1051560"/>
            <a:ext cx="8930640" cy="597408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D53E9FA-CCBF-FAD0-0E5A-013D506185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75" t="22334" r="26875" b="23444"/>
          <a:stretch/>
        </p:blipFill>
        <p:spPr>
          <a:xfrm>
            <a:off x="-1066800" y="-807720"/>
            <a:ext cx="5760720" cy="371856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6DEAA3D-9642-FB8D-B76E-140991BDE4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50" t="35555" r="22500" b="35778"/>
          <a:stretch/>
        </p:blipFill>
        <p:spPr>
          <a:xfrm>
            <a:off x="-457200" y="-152400"/>
            <a:ext cx="6675120" cy="196596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EF5DBC09-936C-6084-B1F4-23E6E64FEE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51" t="9556" r="23874" b="8667"/>
          <a:stretch/>
        </p:blipFill>
        <p:spPr>
          <a:xfrm>
            <a:off x="6324600" y="1417320"/>
            <a:ext cx="6202680" cy="56083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880232-14DC-D00F-64B9-17803A612868}"/>
              </a:ext>
            </a:extLst>
          </p:cNvPr>
          <p:cNvSpPr txBox="1"/>
          <p:nvPr/>
        </p:nvSpPr>
        <p:spPr>
          <a:xfrm>
            <a:off x="2297864" y="2008169"/>
            <a:ext cx="759627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to-do </a:t>
            </a:r>
            <a:r>
              <a:rPr lang="ru-RU" sz="24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листы</a:t>
            </a:r>
            <a:endParaRPr lang="en-US" sz="2400" dirty="0">
              <a:solidFill>
                <a:srgbClr val="5B8DC2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  <a:cs typeface="Segoe UI" panose="020B0502040204020203" pitchFamily="34" charset="0"/>
            </a:endParaRPr>
          </a:p>
          <a:p>
            <a:pPr algn="ctr"/>
            <a:r>
              <a:rPr lang="ru-RU" sz="24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кастомизация заметок</a:t>
            </a:r>
          </a:p>
          <a:p>
            <a:pPr algn="ctr"/>
            <a:r>
              <a:rPr lang="ru-RU" sz="24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сад и таймер на главном экране</a:t>
            </a:r>
            <a:endParaRPr lang="en-US" sz="2400" dirty="0">
              <a:solidFill>
                <a:srgbClr val="5B8DC2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  <a:cs typeface="Segoe UI" panose="020B0502040204020203" pitchFamily="34" charset="0"/>
            </a:endParaRPr>
          </a:p>
          <a:p>
            <a:pPr algn="ctr"/>
            <a:r>
              <a:rPr lang="ru-RU" sz="24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соединение заметок с помощью ниток</a:t>
            </a:r>
          </a:p>
          <a:p>
            <a:pPr algn="ctr"/>
            <a:r>
              <a:rPr lang="ru-RU" sz="24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возможность создания совместных досок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DE25887-8010-D43E-E724-4918D09948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0" t="22000" r="80375" b="63556"/>
          <a:stretch/>
        </p:blipFill>
        <p:spPr>
          <a:xfrm>
            <a:off x="11075911" y="1947193"/>
            <a:ext cx="807720" cy="9906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8447163-1BD5-63E3-7144-7760C6752B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75" t="81611" r="69375" b="4167"/>
          <a:stretch/>
        </p:blipFill>
        <p:spPr>
          <a:xfrm>
            <a:off x="4435322" y="-75929"/>
            <a:ext cx="883920" cy="97536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7E26B82-8C63-AEE1-7529-C8F222870A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00" t="63778" r="65875" b="23416"/>
          <a:stretch/>
        </p:blipFill>
        <p:spPr>
          <a:xfrm>
            <a:off x="8801100" y="5625189"/>
            <a:ext cx="868680" cy="87820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7DBC065-5767-39DF-20D8-A373F0FBA8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0" t="32444" r="63375" b="50611"/>
          <a:stretch/>
        </p:blipFill>
        <p:spPr>
          <a:xfrm>
            <a:off x="-91006" y="1280443"/>
            <a:ext cx="990600" cy="11620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7FA262A-85D3-C213-DBD0-A737BF55F6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0" t="60973" r="57500" b="27805"/>
          <a:stretch/>
        </p:blipFill>
        <p:spPr>
          <a:xfrm>
            <a:off x="5684520" y="4023495"/>
            <a:ext cx="822960" cy="76962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D4A67BF-9E8B-25CA-462D-D29D0AD5A5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25" t="43875" r="54125" b="39181"/>
          <a:stretch/>
        </p:blipFill>
        <p:spPr>
          <a:xfrm>
            <a:off x="1421130" y="5988032"/>
            <a:ext cx="82296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400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514A5-56AB-F400-CFBD-7BA0C71D2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B3BDCCD-8704-B4B9-72A5-C6A296461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B3A4FA7-0513-92E3-F38A-6CF40F8FC6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419BAB-706E-2F3E-F3A2-5B851EF4954A}"/>
              </a:ext>
            </a:extLst>
          </p:cNvPr>
          <p:cNvSpPr txBox="1"/>
          <p:nvPr/>
        </p:nvSpPr>
        <p:spPr>
          <a:xfrm>
            <a:off x="4925384" y="3757195"/>
            <a:ext cx="23412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rgbClr val="5B8DC2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Спасибо</a:t>
            </a:r>
            <a:endParaRPr lang="ru-RU" sz="2800" dirty="0">
              <a:solidFill>
                <a:srgbClr val="7BAFD5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  <a:cs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52E50C-570D-BB85-A469-71DB46F4B4A0}"/>
              </a:ext>
            </a:extLst>
          </p:cNvPr>
          <p:cNvSpPr txBox="1"/>
          <p:nvPr/>
        </p:nvSpPr>
        <p:spPr>
          <a:xfrm>
            <a:off x="4800214" y="4053737"/>
            <a:ext cx="2591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rgbClr val="AECC55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  <a:cs typeface="Segoe UI" panose="020B0502040204020203" pitchFamily="34" charset="0"/>
              </a:rPr>
              <a:t>за внимание!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0347D32-1028-865C-A15B-E13A1D58E0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5" t="42222" r="87750" b="30444"/>
          <a:stretch/>
        </p:blipFill>
        <p:spPr>
          <a:xfrm flipH="1">
            <a:off x="11090187" y="5145242"/>
            <a:ext cx="1188720" cy="187452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0AFA1A0-95E3-68A7-5530-D8066F6EE9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25" t="47778" r="70500" b="32222"/>
          <a:stretch/>
        </p:blipFill>
        <p:spPr>
          <a:xfrm>
            <a:off x="11143527" y="3450119"/>
            <a:ext cx="1082040" cy="13716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9C4F2F0-0ADA-A6FB-769B-B44D2E59F5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25" t="43875" r="54125" b="39181"/>
          <a:stretch/>
        </p:blipFill>
        <p:spPr>
          <a:xfrm>
            <a:off x="86907" y="3699390"/>
            <a:ext cx="822960" cy="116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BC2910C-9246-3E59-B1BB-0B97788475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50" t="67180" r="46000" b="3222"/>
          <a:stretch/>
        </p:blipFill>
        <p:spPr>
          <a:xfrm>
            <a:off x="86907" y="5151747"/>
            <a:ext cx="1188720" cy="2029776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D133C85-C2A6-9FBF-F25D-A2A8F13F52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63" t="3722" r="48187" b="82056"/>
          <a:stretch/>
        </p:blipFill>
        <p:spPr>
          <a:xfrm>
            <a:off x="9954807" y="4495800"/>
            <a:ext cx="1188720" cy="97536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575CD3C-952E-2CCC-65C7-77E56F40D2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75" t="81611" r="69375" b="4167"/>
          <a:stretch/>
        </p:blipFill>
        <p:spPr>
          <a:xfrm>
            <a:off x="909867" y="4535522"/>
            <a:ext cx="883920" cy="9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42449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304</TotalTime>
  <Words>46</Words>
  <Application>Microsoft Office PowerPoint</Application>
  <PresentationFormat>Широкоэкранный</PresentationFormat>
  <Paragraphs>19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Microsoft JhengHei UI Light</vt:lpstr>
      <vt:lpstr>Arial</vt:lpstr>
      <vt:lpstr>Calibri</vt:lpstr>
      <vt:lpstr>Calibri Light</vt:lpstr>
      <vt:lpstr>Segoe UI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Kristi Kristi</dc:creator>
  <cp:lastModifiedBy>Kristi Kristi</cp:lastModifiedBy>
  <cp:revision>15</cp:revision>
  <dcterms:created xsi:type="dcterms:W3CDTF">2025-02-21T11:15:34Z</dcterms:created>
  <dcterms:modified xsi:type="dcterms:W3CDTF">2025-02-24T16:52:05Z</dcterms:modified>
</cp:coreProperties>
</file>

<file path=docProps/thumbnail.jpeg>
</file>